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9A88E-BF73-40FE-9486-0BC9DF15A6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95C1DE-65C5-47B6-AD49-4F2C094183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0559A-5B98-4E28-ADC3-9378D0672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D4B39-CEBC-4B72-892F-38F916E7E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91C734-ED93-42A1-B058-8A6F08D22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32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FC630-43D4-42FB-B716-5AB942E29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260D1B-F641-4B03-A20C-7AFD1D0491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4C836-5B49-4D55-BC11-B8AA54DFB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FE429-10DF-40F5-B14E-90B371AA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05DD2-932B-4581-96AA-865CFD379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33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0CE5F7-E0FB-469F-AB05-DB39192F10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4F8EF4-307C-4628-8DD2-5F543F2CD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A6183-5306-4E52-B475-9CF1B4EF4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7C646-1092-4A8A-A61C-DCF43148C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B6D35-5B05-4040-84F2-37317B9C5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2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67E88-526C-498A-98E0-8E8A34588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5D156-1925-453F-A6C4-C6397AC57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1A0ED-A821-4F02-B844-C202BB895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1ED27-89B9-4CFB-8933-0460C754A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C40A6-AAE7-4CD7-BEA9-BCAC630E7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765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A00E7-A289-481F-AE18-1142BAE20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5B377-9294-43B7-AE4F-F8A92FF37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562B2-EB83-4A28-B7CF-135E7DA89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A17B1-B968-47E0-96F1-F7618D77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6F8D8-BD24-48B1-8CC4-1CA03819A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56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A5CDF-5553-4A24-BD52-F33136D45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8F32D-C16F-4C64-8D26-4EBA51971B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9FD7F6-D7B0-4961-B862-304A1CEE40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56FFB-6914-495C-8517-CCCB2A878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1812E9-C97C-4D09-8577-B2B11A949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CF295-4BBC-4922-931F-C2368112A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915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9134A-CD65-45C2-BA8B-9D5FB6292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0E7C3-8391-4D27-9792-BD41FB6C9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1F2680-6785-4C6B-8315-9BD325F53B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6E8142-CDB8-4921-BDEF-97CA8AEBAE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5652B7-DFFE-48AF-8D4D-614519DEDF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B7559C-3B47-4C8B-827F-0CEB201F7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DAE757-9EDE-4AB9-9E7D-90A4E5812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40AD64-2112-42EF-9BB2-D6E1D5355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901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3239B-359E-418B-86A3-E77D0A27A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8D4451-F3D0-4B8F-8577-A98FF788B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87A423-0CA2-435C-8D34-7B93C49A9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E2D2AC-050A-4602-8216-2BB0F3A22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299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66950-E227-4BE2-BCE5-7003044FA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D0CFF2-745C-4DCC-BBE7-B96E1CDF3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CCAEC9-0A43-4A8E-8527-2593F732E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04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D51F7-6FE7-476D-B513-6398E79E6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30983-04C5-4540-B502-63561DF0B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58FF9C-197F-4F99-9387-5824D0F92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BC06B-6509-42BB-BB98-9AEF29618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CC02CE-D3DA-485A-BD70-3A8144892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488625-09AB-4CBB-9467-BFE10A1ED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159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9C4E-2477-4CA8-9728-23FCBAD15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838268-6931-4EB6-90D2-B510056CF4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64B10-EA7D-40D4-B8D0-9E7E6CF32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F6D93-0362-40AB-ACAE-B325D2F03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93B915-20D4-4A6F-99B6-148079653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65EC30-F780-460D-B04B-22DE17E1E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694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53566D-D6FD-42D1-B875-5ED6945D1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A0EC2-F4A2-4D55-A096-D741090B5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3D7B1-43C1-432C-BA7F-A1441A332D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2415EF-7833-4F09-ABF1-7E306BAF880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AF837-8961-4F8D-8A7F-2152C5B5A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DED4E-E008-46B9-B98C-B3A5E07C3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71CEC-59D8-4B7B-BB70-730D784F0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309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A915E-237E-49E0-997B-11C11B23C6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592C68-4D3F-46D8-9997-C976354D66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355BFA-87EB-4E1F-8109-9CC337C0B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3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5C7E1-667D-44DB-945A-81AFCE149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7ABDBE-4095-4CC6-AC98-A5160850D7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791186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31645-FD61-4867-91F3-CB710BE7A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486395-22D9-4AAB-B6E9-DCB68C736B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006782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1A64C-976B-4E8E-8EEE-F56F721D4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249A56-A462-4D3B-AFB3-85252EAAC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547904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7EBCF-E008-4250-9FD3-F812C2A56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B21451-9B03-4BE4-8CC8-93AA90518C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56638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B43AE-92B3-478A-BE52-3C04032A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2EB574-9154-44FF-A57C-A6D5D66D0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735123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C0783-9425-41F5-B294-7A79FE7F2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BEA37F-B24C-4EA2-B4DE-654638E75A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62978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38276-35D2-41F0-9785-C67353086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8B5C8A-1FDE-443C-AE2F-5B8999F6FA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801667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92385-D959-4860-8AE1-D16FE5343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78C44-91C4-4C8B-8A41-D38B4BBE8D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11577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B6835-F8D6-4DE0-9562-5689A0E71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9A7061-BF09-410A-8A3D-DA9FC86DDC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979472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07373-7826-4C5A-91B5-A48032A8D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3A3C4E-7689-45D4-A654-27F4A3E918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79524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58E-22BE-4CDE-951E-5C7206787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486BBF-AEBF-4362-8ED2-FB2D1BD29C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632199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yash patel</dc:creator>
  <cp:lastModifiedBy>yash patel</cp:lastModifiedBy>
  <cp:revision>1</cp:revision>
  <dcterms:created xsi:type="dcterms:W3CDTF">2019-02-14T07:56:15Z</dcterms:created>
  <dcterms:modified xsi:type="dcterms:W3CDTF">2019-02-14T07:57:17Z</dcterms:modified>
</cp:coreProperties>
</file>

<file path=docProps/thumbnail.jpeg>
</file>